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483" autoAdjust="0"/>
  </p:normalViewPr>
  <p:slideViewPr>
    <p:cSldViewPr>
      <p:cViewPr varScale="1">
        <p:scale>
          <a:sx n="79" d="100"/>
          <a:sy n="79" d="100"/>
        </p:scale>
        <p:origin x="-190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991DB-7A36-4292-B11B-15EDF41D3104}" type="datetimeFigureOut">
              <a:rPr lang="en-AU" smtClean="0"/>
              <a:t>18/12/2013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38BD4-00CC-4547-A397-ABDFAE44DD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1948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Darren's notes</a:t>
            </a:r>
          </a:p>
          <a:p>
            <a:r>
              <a:rPr lang="en-US" dirty="0" smtClean="0"/>
              <a:t>Windows 8 Surface tablet</a:t>
            </a:r>
          </a:p>
          <a:p>
            <a:r>
              <a:rPr lang="en-US" dirty="0" smtClean="0"/>
              <a:t>wireless so the lights can be operated anywhere (even in a car traveling around the circuit)</a:t>
            </a:r>
          </a:p>
          <a:p>
            <a:r>
              <a:rPr lang="en-US" dirty="0" smtClean="0"/>
              <a:t>Auxiliary battery backup under the tablet</a:t>
            </a:r>
          </a:p>
          <a:p>
            <a:r>
              <a:rPr lang="en-US" dirty="0" smtClean="0"/>
              <a:t>could add a large touch screen if table is too small</a:t>
            </a:r>
          </a:p>
          <a:p>
            <a:r>
              <a:rPr lang="en-US" dirty="0" smtClean="0"/>
              <a:t>8 Flag points only</a:t>
            </a:r>
          </a:p>
          <a:p>
            <a:r>
              <a:rPr lang="en-US" dirty="0" smtClean="0"/>
              <a:t>Not Start/Finish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functions for Start/Finish huge, however, depends on "Roadmap" and Clem's budget.</a:t>
            </a:r>
          </a:p>
          <a:p>
            <a:r>
              <a:rPr lang="en-US" dirty="0" smtClean="0"/>
              <a:t>Not pit exit</a:t>
            </a:r>
          </a:p>
          <a:p>
            <a:r>
              <a:rPr lang="en-US" dirty="0" smtClean="0"/>
              <a:t>Connect Aerial - Repeater on race control roof</a:t>
            </a:r>
          </a:p>
          <a:p>
            <a:r>
              <a:rPr lang="en-US" dirty="0" smtClean="0"/>
              <a:t>Mesh network – If point 3 is not able to connect directly with the base station – turn 3 can connects with turn 4 which connects to race control.</a:t>
            </a:r>
          </a:p>
          <a:p>
            <a:r>
              <a:rPr lang="en-US" dirty="0" smtClean="0"/>
              <a:t>Mains power (points 1, 3, 6, 7 &amp; 8) 240V -&gt; 24V</a:t>
            </a:r>
          </a:p>
          <a:p>
            <a:r>
              <a:rPr lang="en-US" dirty="0" smtClean="0"/>
              <a:t>Solar with batteries (points 2, 4 &amp; 5) 24V+</a:t>
            </a:r>
          </a:p>
          <a:p>
            <a:r>
              <a:rPr lang="en-US" dirty="0" smtClean="0"/>
              <a:t>Race control activate</a:t>
            </a:r>
          </a:p>
          <a:p>
            <a:r>
              <a:rPr lang="en-US" dirty="0" smtClean="0"/>
              <a:t>Individual points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Double yellow (green automatically activated at next point and remains active for 8 seconds after yellow if off)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Yellow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“Debris”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Green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Blue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White</a:t>
            </a:r>
          </a:p>
          <a:p>
            <a:r>
              <a:rPr lang="en-US" dirty="0" smtClean="0"/>
              <a:t>Full course green</a:t>
            </a:r>
          </a:p>
          <a:p>
            <a:r>
              <a:rPr lang="en-US" dirty="0" smtClean="0"/>
              <a:t>Full course yellow</a:t>
            </a:r>
          </a:p>
          <a:p>
            <a:r>
              <a:rPr lang="en-US" dirty="0" smtClean="0"/>
              <a:t>Deploy safety car</a:t>
            </a:r>
          </a:p>
          <a:p>
            <a:r>
              <a:rPr lang="en-US" dirty="0" smtClean="0"/>
              <a:t>Display for light status (connected/not connected)</a:t>
            </a:r>
          </a:p>
          <a:p>
            <a:r>
              <a:rPr lang="en-US" dirty="0" smtClean="0"/>
              <a:t>Able to display Log (date/time/event)</a:t>
            </a:r>
          </a:p>
          <a:p>
            <a:r>
              <a:rPr lang="en-US" dirty="0" smtClean="0"/>
              <a:t>Points able to activate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3 buttons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Double Yellow or Yellow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“Debris”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Blue or White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Toggle switches</a:t>
            </a:r>
          </a:p>
          <a:p>
            <a:r>
              <a:rPr lang="en-US" dirty="0" smtClean="0"/>
              <a:t>Panels wake up every 15 minutes to search for base station.</a:t>
            </a:r>
          </a:p>
          <a:p>
            <a:r>
              <a:rPr lang="en-US" dirty="0" smtClean="0"/>
              <a:t>There are a couple issues being addressed by </a:t>
            </a:r>
            <a:r>
              <a:rPr lang="en-US" dirty="0" err="1" smtClean="0"/>
              <a:t>Nautech</a:t>
            </a:r>
            <a:r>
              <a:rPr lang="en-US" dirty="0" smtClean="0"/>
              <a:t> Electronics.  </a:t>
            </a:r>
            <a:r>
              <a:rPr lang="en-US" dirty="0" err="1" smtClean="0"/>
              <a:t>Nautech</a:t>
            </a:r>
            <a:r>
              <a:rPr lang="en-US" dirty="0" smtClean="0"/>
              <a:t> is continuously  improving the system and should be addressed before our first meeting on Feb 8th.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38BD4-00CC-4547-A397-ABDFAE44DD9E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8027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38BD4-00CC-4547-A397-ABDFAE44DD9E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5467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B24C4-FB57-49CE-B46A-F275810CCF1E}" type="datetimeFigureOut">
              <a:rPr lang="en-AU" smtClean="0"/>
              <a:t>18/12/2013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73AF-987C-471B-8E88-A6517E8174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412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B24C4-FB57-49CE-B46A-F275810CCF1E}" type="datetimeFigureOut">
              <a:rPr lang="en-AU" smtClean="0"/>
              <a:t>18/12/2013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73AF-987C-471B-8E88-A6517E8174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6959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B24C4-FB57-49CE-B46A-F275810CCF1E}" type="datetimeFigureOut">
              <a:rPr lang="en-AU" smtClean="0"/>
              <a:t>18/12/2013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73AF-987C-471B-8E88-A6517E8174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57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B24C4-FB57-49CE-B46A-F275810CCF1E}" type="datetimeFigureOut">
              <a:rPr lang="en-AU" smtClean="0"/>
              <a:t>18/12/2013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73AF-987C-471B-8E88-A6517E8174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204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B24C4-FB57-49CE-B46A-F275810CCF1E}" type="datetimeFigureOut">
              <a:rPr lang="en-AU" smtClean="0"/>
              <a:t>18/12/2013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73AF-987C-471B-8E88-A6517E8174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9024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B24C4-FB57-49CE-B46A-F275810CCF1E}" type="datetimeFigureOut">
              <a:rPr lang="en-AU" smtClean="0"/>
              <a:t>18/12/2013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73AF-987C-471B-8E88-A6517E8174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4352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B24C4-FB57-49CE-B46A-F275810CCF1E}" type="datetimeFigureOut">
              <a:rPr lang="en-AU" smtClean="0"/>
              <a:t>18/12/2013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73AF-987C-471B-8E88-A6517E8174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3731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B24C4-FB57-49CE-B46A-F275810CCF1E}" type="datetimeFigureOut">
              <a:rPr lang="en-AU" smtClean="0"/>
              <a:t>18/12/2013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73AF-987C-471B-8E88-A6517E8174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7287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B24C4-FB57-49CE-B46A-F275810CCF1E}" type="datetimeFigureOut">
              <a:rPr lang="en-AU" smtClean="0"/>
              <a:t>18/12/2013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73AF-987C-471B-8E88-A6517E8174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3901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B24C4-FB57-49CE-B46A-F275810CCF1E}" type="datetimeFigureOut">
              <a:rPr lang="en-AU" smtClean="0"/>
              <a:t>18/12/2013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73AF-987C-471B-8E88-A6517E8174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4518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B24C4-FB57-49CE-B46A-F275810CCF1E}" type="datetimeFigureOut">
              <a:rPr lang="en-AU" smtClean="0"/>
              <a:t>18/12/2013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73AF-987C-471B-8E88-A6517E8174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8664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B24C4-FB57-49CE-B46A-F275810CCF1E}" type="datetimeFigureOut">
              <a:rPr lang="en-AU" smtClean="0"/>
              <a:t>18/12/2013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A73AF-987C-471B-8E88-A6517E8174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702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file:///C:\Users\mattiske\Documents\SAMROA\Mallala%20Lights\00013.MT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/>
          <a:lstStyle/>
          <a:p>
            <a:r>
              <a:rPr lang="en-AU" dirty="0" smtClean="0"/>
              <a:t>Mallala Light Panels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97477"/>
            <a:ext cx="2831778" cy="1043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37" y="5102324"/>
            <a:ext cx="20859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61048"/>
            <a:ext cx="2520280" cy="1075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005" y="474382"/>
            <a:ext cx="1922099" cy="196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3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Wireless base station 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784" y="5298918"/>
            <a:ext cx="847552" cy="86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4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Light panel</a:t>
            </a:r>
            <a:br>
              <a:rPr lang="en-AU" dirty="0"/>
            </a:br>
            <a:r>
              <a:rPr lang="en-AU" dirty="0"/>
              <a:t>Click on </a:t>
            </a:r>
            <a:r>
              <a:rPr lang="en-AU" dirty="0" smtClean="0"/>
              <a:t>the picture for video</a:t>
            </a:r>
            <a:endParaRPr lang="en-AU" dirty="0"/>
          </a:p>
        </p:txBody>
      </p:sp>
      <p:pic>
        <p:nvPicPr>
          <p:cNvPr id="6" name="Content Placeholder 5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139" y="5157192"/>
            <a:ext cx="986197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1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Solar Batteries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784" y="5301208"/>
            <a:ext cx="847552" cy="86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2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Controller Connection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784" y="5298918"/>
            <a:ext cx="847552" cy="86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60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Panel “Test” Button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784" y="5301208"/>
            <a:ext cx="847552" cy="86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03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Back of panel with Aerial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784" y="5301208"/>
            <a:ext cx="847552" cy="86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14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Adjustment in the alignment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784" y="5301208"/>
            <a:ext cx="847552" cy="86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58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259</Words>
  <Application>Microsoft Office PowerPoint</Application>
  <PresentationFormat>On-screen Show (4:3)</PresentationFormat>
  <Paragraphs>44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Mallala Light Panels</vt:lpstr>
      <vt:lpstr>Wireless base station </vt:lpstr>
      <vt:lpstr>Light panel Click on the picture for video</vt:lpstr>
      <vt:lpstr>Solar Batteries</vt:lpstr>
      <vt:lpstr>Controller Connection</vt:lpstr>
      <vt:lpstr>Panel “Test” Button</vt:lpstr>
      <vt:lpstr>Back of panel with Aerial</vt:lpstr>
      <vt:lpstr>Adjustment in the alignment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Mallala Light Panels</dc:title>
  <dc:creator>Darren Mattiske</dc:creator>
  <cp:lastModifiedBy>Darren Mattiske</cp:lastModifiedBy>
  <cp:revision>12</cp:revision>
  <dcterms:created xsi:type="dcterms:W3CDTF">2013-12-11T04:13:25Z</dcterms:created>
  <dcterms:modified xsi:type="dcterms:W3CDTF">2013-12-17T23:17:41Z</dcterms:modified>
</cp:coreProperties>
</file>